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950075" cy="9236075"/>
  <p:embeddedFontLst>
    <p:embeddedFont>
      <p:font typeface="Montserrat Classic Bold" charset="0"/>
      <p:regular r:id="rId5"/>
    </p:embeddedFont>
    <p:embeddedFont>
      <p:font typeface="Montserrat Extra-Bold" charset="0"/>
      <p:regular r:id="rId6"/>
    </p:embeddedFont>
    <p:embeddedFont>
      <p:font typeface="Montserrat Classic" charset="0"/>
      <p:regular r:id="rId7"/>
    </p:embeddedFont>
    <p:embeddedFont>
      <p:font typeface="Montserrat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30" d="100"/>
          <a:sy n="130" d="100"/>
        </p:scale>
        <p:origin x="-408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9E99190-7C8C-4924-85D1-8554188415D8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692150"/>
            <a:ext cx="49022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5DB5FB1-3EA8-4504-B05F-0B6A879B1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6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B5FB1-3EA8-4504-B05F-0B6A879B16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89300" y="979642"/>
            <a:ext cx="3177783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Breakfast</a:t>
            </a:r>
            <a:endParaRPr lang="en-US" sz="875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Mediterranean Restaurant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,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07:00 till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German Restaurant- Zum Kaiser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07:00 till 10:00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Asian Restaurant, L</a:t>
            </a:r>
            <a:r>
              <a:rPr lang="ar-EG" sz="778" spc="47" dirty="0" smtClean="0">
                <a:solidFill>
                  <a:srgbClr val="001F5B"/>
                </a:solidFill>
                <a:latin typeface="Montserrat"/>
              </a:rPr>
              <a:t>‘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Asiatique        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from 07:00 till 10:00 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Oriental Restaurant, Tagine            from 07:00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till 10:00</a:t>
            </a: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Late </a:t>
            </a:r>
            <a:r>
              <a:rPr lang="en-US" sz="875" spc="53" dirty="0">
                <a:solidFill>
                  <a:srgbClr val="001F5B"/>
                </a:solidFill>
                <a:latin typeface="Montserrat Classic Bold"/>
              </a:rPr>
              <a:t>Breakfast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Oriental Restaurant, Tagine            from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till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11:00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Snacks</a:t>
            </a:r>
            <a:endParaRPr lang="en-US" sz="875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Beach Restaurant, Club MC            from 12:00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till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17:00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Lunch</a:t>
            </a:r>
            <a:endParaRPr lang="en-US" sz="875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Mediterranean Restaurant,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from 12:30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till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14:30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German Restaurant- Zum Kaiser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12:30 till 14:30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Asian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Restaurant, L</a:t>
            </a:r>
            <a:r>
              <a:rPr lang="ar-EG" sz="778" spc="47" dirty="0">
                <a:solidFill>
                  <a:srgbClr val="001F5B"/>
                </a:solidFill>
                <a:latin typeface="Montserrat"/>
              </a:rPr>
              <a:t>‘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Asiatique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12:30 till 14:30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Oriental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Restaurant, Tagine            from 12:30 till 14:30</a:t>
            </a: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Dinner</a:t>
            </a:r>
            <a:endParaRPr lang="en-US" sz="875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Mediterranean Restaurant,             from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18:30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till 21:00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German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Restaurant- </a:t>
            </a:r>
            <a:r>
              <a:rPr lang="en-US" sz="778" spc="47" dirty="0" err="1">
                <a:solidFill>
                  <a:srgbClr val="001F5B"/>
                </a:solidFill>
                <a:latin typeface="Montserrat"/>
              </a:rPr>
              <a:t>Zum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Kaiser 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18:30 till 21:00 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Asian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Restaurant, L</a:t>
            </a:r>
            <a:r>
              <a:rPr lang="ar-EG" sz="778" spc="47" dirty="0">
                <a:solidFill>
                  <a:srgbClr val="001F5B"/>
                </a:solidFill>
                <a:latin typeface="Montserrat"/>
              </a:rPr>
              <a:t>‘</a:t>
            </a:r>
            <a:r>
              <a:rPr lang="en-US" sz="778" spc="47" dirty="0" err="1">
                <a:solidFill>
                  <a:srgbClr val="001F5B"/>
                </a:solidFill>
                <a:latin typeface="Montserrat"/>
              </a:rPr>
              <a:t>Asiatique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18:30 till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Oriental Restaurant, Tagine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18:30 till 21:00 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Fish Restaurant, </a:t>
            </a:r>
            <a:r>
              <a:rPr lang="en-US" sz="778" spc="47" dirty="0" err="1" smtClean="0">
                <a:solidFill>
                  <a:srgbClr val="001F5B"/>
                </a:solidFill>
                <a:latin typeface="Montserrat"/>
              </a:rPr>
              <a:t>Culina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        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18:30 till 21:00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Italian Restaurant,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Soprano             from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18:30 till 21:00 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84001" lvl="1">
              <a:lnSpc>
                <a:spcPts val="1167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 Late </a:t>
            </a:r>
            <a:r>
              <a:rPr lang="en-US" sz="875" spc="53" dirty="0">
                <a:solidFill>
                  <a:srgbClr val="001F5B"/>
                </a:solidFill>
                <a:latin typeface="Montserrat Classic Bold"/>
              </a:rPr>
              <a:t>Dinner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Italian Restaurant, Soprano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from 22:00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till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>
                <a:solidFill>
                  <a:srgbClr val="001F5B"/>
                </a:solidFill>
                <a:latin typeface="Montserrat Classic Bold"/>
              </a:rPr>
              <a:t> </a:t>
            </a: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Cakes </a:t>
            </a:r>
            <a:r>
              <a:rPr lang="en-US" sz="875" spc="53" dirty="0">
                <a:solidFill>
                  <a:srgbClr val="001F5B"/>
                </a:solidFill>
                <a:latin typeface="Montserrat Classic Bold"/>
              </a:rPr>
              <a:t>&amp; Cookies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Columbus Café ,                                 from 15:00 till 17:00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634806" y="6292850"/>
            <a:ext cx="804487" cy="64060"/>
            <a:chOff x="0" y="0"/>
            <a:chExt cx="1913890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897799" y="779834"/>
            <a:ext cx="404693" cy="32225"/>
            <a:chOff x="0" y="0"/>
            <a:chExt cx="1913890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8935" r="49382" b="76605"/>
          <a:stretch/>
        </p:blipFill>
        <p:spPr>
          <a:xfrm flipH="1">
            <a:off x="0" y="5928829"/>
            <a:ext cx="5340012" cy="156845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97799" y="470595"/>
            <a:ext cx="2569284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en-US" sz="2192" spc="-61" dirty="0">
                <a:solidFill>
                  <a:srgbClr val="001F5B"/>
                </a:solidFill>
                <a:latin typeface="Montserrat Extra-Bold"/>
              </a:rPr>
              <a:t>Meals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41700" y="5911850"/>
            <a:ext cx="312500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556" dirty="0">
                <a:solidFill>
                  <a:srgbClr val="8B724A"/>
                </a:solidFill>
                <a:latin typeface="Montserrat Classic"/>
              </a:rPr>
              <a:t>NB:</a:t>
            </a:r>
          </a:p>
          <a:p>
            <a:pPr>
              <a:lnSpc>
                <a:spcPts val="1089"/>
              </a:lnSpc>
            </a:pPr>
            <a:r>
              <a:rPr lang="en-US" sz="778" dirty="0">
                <a:solidFill>
                  <a:srgbClr val="001F5B"/>
                </a:solidFill>
                <a:latin typeface="Montserrat"/>
              </a:rPr>
              <a:t>Meal times and locations Can be subject to change due to weather conditions or unforeseen circumstances.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87047" y="779834"/>
            <a:ext cx="404693" cy="32225"/>
            <a:chOff x="0" y="0"/>
            <a:chExt cx="1913890" cy="152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87047" y="470595"/>
            <a:ext cx="2569284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en-US" sz="2192" spc="-61" dirty="0">
                <a:solidFill>
                  <a:srgbClr val="001F5B"/>
                </a:solidFill>
                <a:latin typeface="Montserrat Extra-Bold"/>
              </a:rPr>
              <a:t>Beverages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3700" y="929406"/>
            <a:ext cx="2971800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700" spc="53" dirty="0" smtClean="0">
                <a:solidFill>
                  <a:srgbClr val="001F5B"/>
                </a:solidFill>
                <a:latin typeface="Montserrat Classic Bold"/>
              </a:rPr>
              <a:t>     Columbus Café                          24/7</a:t>
            </a:r>
          </a:p>
          <a:p>
            <a:pPr>
              <a:lnSpc>
                <a:spcPts val="1313"/>
              </a:lnSpc>
            </a:pPr>
            <a:r>
              <a:rPr lang="en-US" sz="700" spc="53" dirty="0" smtClean="0">
                <a:solidFill>
                  <a:srgbClr val="001F5B"/>
                </a:solidFill>
                <a:latin typeface="Montserrat Classic Bold"/>
              </a:rPr>
              <a:t>     All Kinds of Drinks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Lobby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Bar, 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                                   from 10:00 till 00:00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Sports Bar,                                   </a:t>
            </a:r>
            <a:r>
              <a:rPr lang="ru-RU" sz="700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from 18:00 till 00:00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Beach Bar,                                    from 10:00 till 23:00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Olympus Bar,                               from 10:00 till 18:00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Main Pool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Bar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,                             from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10:00 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till 17:00</a:t>
            </a:r>
            <a:endParaRPr lang="en-US" sz="700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Terrace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Bar, 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                                 from 18:00 till 23:00 </a:t>
            </a:r>
            <a:endParaRPr lang="en-US" sz="700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Relax Pool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Bar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,                             from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10:00 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till 22:00 </a:t>
            </a:r>
            <a:endParaRPr lang="en-US" sz="700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Aqua Park Bar,                             from 10:00 till 17:00 </a:t>
            </a:r>
          </a:p>
          <a:p>
            <a:pPr marL="84001" lvl="1">
              <a:lnSpc>
                <a:spcPts val="1167"/>
              </a:lnSpc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(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Soft Drink Only</a:t>
            </a: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)</a:t>
            </a:r>
          </a:p>
          <a:p>
            <a:pPr marL="84001" lvl="1">
              <a:lnSpc>
                <a:spcPts val="1167"/>
              </a:lnSpc>
            </a:pPr>
            <a:endParaRPr lang="en-US" sz="700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00" spc="47" dirty="0" smtClean="0">
                <a:solidFill>
                  <a:srgbClr val="001F5B"/>
                </a:solidFill>
                <a:latin typeface="Montserrat"/>
              </a:rPr>
              <a:t>Irish Pub,                                       from 22:00 </a:t>
            </a:r>
            <a:r>
              <a:rPr lang="en-US" sz="700" spc="47" dirty="0">
                <a:solidFill>
                  <a:srgbClr val="001F5B"/>
                </a:solidFill>
                <a:latin typeface="Montserrat"/>
              </a:rPr>
              <a:t>till 00:00 </a:t>
            </a:r>
          </a:p>
          <a:p>
            <a:pPr>
              <a:lnSpc>
                <a:spcPts val="1105"/>
              </a:lnSpc>
            </a:pP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>
                <a:solidFill>
                  <a:srgbClr val="001F5B"/>
                </a:solidFill>
                <a:latin typeface="Montserrat Classic Bold"/>
              </a:rPr>
              <a:t> </a:t>
            </a: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Ice </a:t>
            </a:r>
            <a:r>
              <a:rPr lang="en-US" sz="875" spc="53" dirty="0">
                <a:solidFill>
                  <a:srgbClr val="001F5B"/>
                </a:solidFill>
                <a:latin typeface="Montserrat Classic Bold"/>
              </a:rPr>
              <a:t>Cream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Olympus Bar,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from 12:00 till 16:00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Columbus Bar,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from 15:00 till 17:00</a:t>
            </a:r>
          </a:p>
          <a:p>
            <a:pPr>
              <a:lnSpc>
                <a:spcPts val="1105"/>
              </a:lnSpc>
            </a:pP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5100" y="4616449"/>
            <a:ext cx="3200400" cy="412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endParaRPr lang="en-US" sz="1556" dirty="0" smtClean="0">
              <a:solidFill>
                <a:srgbClr val="8B724A"/>
              </a:solidFill>
              <a:latin typeface="Montserrat Classic"/>
            </a:endParaRPr>
          </a:p>
          <a:p>
            <a:pPr>
              <a:lnSpc>
                <a:spcPts val="1089"/>
              </a:lnSpc>
            </a:pPr>
            <a:endParaRPr lang="en-US" sz="778" dirty="0">
              <a:solidFill>
                <a:srgbClr val="001F5B"/>
              </a:solidFill>
              <a:latin typeface="Montserra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02" y="979642"/>
            <a:ext cx="4126698" cy="6470841"/>
          </a:xfrm>
          <a:prstGeom prst="rect">
            <a:avLst/>
          </a:prstGeom>
        </p:spPr>
      </p:pic>
      <p:grpSp>
        <p:nvGrpSpPr>
          <p:cNvPr id="25" name="Group 5"/>
          <p:cNvGrpSpPr/>
          <p:nvPr/>
        </p:nvGrpSpPr>
        <p:grpSpPr>
          <a:xfrm>
            <a:off x="6552865" y="4713699"/>
            <a:ext cx="3899235" cy="2874551"/>
            <a:chOff x="-8196912" y="107262"/>
            <a:chExt cx="6678824" cy="5590379"/>
          </a:xfrm>
        </p:grpSpPr>
        <p:sp>
          <p:nvSpPr>
            <p:cNvPr id="26" name="Freeform 6"/>
            <p:cNvSpPr/>
            <p:nvPr/>
          </p:nvSpPr>
          <p:spPr>
            <a:xfrm>
              <a:off x="-8196912" y="107262"/>
              <a:ext cx="6678824" cy="5590379"/>
            </a:xfrm>
            <a:custGeom>
              <a:avLst/>
              <a:gdLst/>
              <a:ahLst/>
              <a:cxnLst/>
              <a:rect l="l" t="t" r="r" b="b"/>
              <a:pathLst>
                <a:path w="6678824" h="5590379">
                  <a:moveTo>
                    <a:pt x="6678824" y="5590379"/>
                  </a:moveTo>
                  <a:lnTo>
                    <a:pt x="0" y="5590379"/>
                  </a:lnTo>
                  <a:lnTo>
                    <a:pt x="0" y="0"/>
                  </a:lnTo>
                  <a:lnTo>
                    <a:pt x="6678824" y="5590379"/>
                  </a:lnTo>
                  <a:close/>
                </a:path>
              </a:pathLst>
            </a:custGeom>
            <a:solidFill>
              <a:srgbClr val="001F5B">
                <a:alpha val="84706"/>
              </a:srgbClr>
            </a:solidFill>
          </p:spPr>
        </p:sp>
      </p:grpSp>
      <p:sp>
        <p:nvSpPr>
          <p:cNvPr id="27" name="TextBox 14"/>
          <p:cNvSpPr txBox="1"/>
          <p:nvPr/>
        </p:nvSpPr>
        <p:spPr>
          <a:xfrm>
            <a:off x="6642100" y="5759450"/>
            <a:ext cx="2188785" cy="68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77"/>
              </a:lnSpc>
            </a:pPr>
            <a:r>
              <a:rPr lang="en-US" sz="2042" spc="44" dirty="0">
                <a:solidFill>
                  <a:srgbClr val="FEFEFE"/>
                </a:solidFill>
                <a:latin typeface="Montserrat Classic Bold"/>
              </a:rPr>
              <a:t>ALL</a:t>
            </a:r>
          </a:p>
          <a:p>
            <a:pPr algn="just">
              <a:lnSpc>
                <a:spcPts val="1777"/>
              </a:lnSpc>
            </a:pPr>
            <a:r>
              <a:rPr lang="en-US" sz="2042" spc="44" dirty="0">
                <a:solidFill>
                  <a:srgbClr val="FEFEFE"/>
                </a:solidFill>
                <a:latin typeface="Montserrat Classic Bold"/>
              </a:rPr>
              <a:t>INCLUSIVE FORMULA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6642100" y="6750050"/>
            <a:ext cx="3049912" cy="62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T: +20 653360000/ +20 653464817-18-19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F: +20 653360025/ +20 653464820 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H: +20 15787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E: SALES@PICKALBATROS.COM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 Classic Bold"/>
              </a:rPr>
              <a:t>PICKALBATROS</a:t>
            </a:r>
            <a:r>
              <a:rPr lang="en-US" sz="680" spc="119" dirty="0">
                <a:solidFill>
                  <a:srgbClr val="FEFEFE"/>
                </a:solidFill>
                <a:latin typeface="Montserrat Classic"/>
              </a:rPr>
              <a:t>.COM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642100" y="6521450"/>
            <a:ext cx="804487" cy="64060"/>
            <a:chOff x="0" y="0"/>
            <a:chExt cx="1913890" cy="152400"/>
          </a:xfrm>
        </p:grpSpPr>
        <p:sp>
          <p:nvSpPr>
            <p:cNvPr id="40" name="Freeform 3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7" y="114490"/>
            <a:ext cx="2167313" cy="920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3640" y="581272"/>
            <a:ext cx="3004721" cy="56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en-US" sz="2192" spc="-61" dirty="0">
                <a:solidFill>
                  <a:srgbClr val="001F5B"/>
                </a:solidFill>
                <a:latin typeface="Montserrat Extra-Bold"/>
              </a:rPr>
              <a:t>IMPORTANT TO KNOW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43640" y="1278059"/>
            <a:ext cx="3004721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Check-Out Time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Check-out time is 12:00. For late check-out please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contact Reception for advice on the extra charge.</a:t>
            </a:r>
          </a:p>
          <a:p>
            <a:pPr>
              <a:lnSpc>
                <a:spcPts val="1230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Laundry, Dry Cleaning, And Valet Services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Laundry bags and price lists are located on the armoire shelves; if your laundry is received by 09:00, it will be returned to you on the same day at 18:00</a:t>
            </a:r>
          </a:p>
          <a:p>
            <a:pPr>
              <a:lnSpc>
                <a:spcPts val="1230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SPA &amp; GYM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Gym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Free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Of Charge from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07:00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to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19:00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.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Sauna / Steam / Hammam ( all Spa services ) are charged extra.</a:t>
            </a:r>
          </a:p>
          <a:p>
            <a:pPr>
              <a:lnSpc>
                <a:spcPts val="1299"/>
              </a:lnSpc>
            </a:pPr>
            <a:r>
              <a:rPr lang="en-US" sz="778" u="sng" spc="47" dirty="0">
                <a:solidFill>
                  <a:srgbClr val="8B724A"/>
                </a:solidFill>
                <a:latin typeface="Montserrat Classic Bold"/>
              </a:rPr>
              <a:t>NB:</a:t>
            </a:r>
            <a:r>
              <a:rPr lang="en-US" sz="778" spc="47" dirty="0">
                <a:solidFill>
                  <a:srgbClr val="001F5B"/>
                </a:solidFill>
                <a:latin typeface="Montserrat Classic Bold"/>
              </a:rPr>
              <a:t> </a:t>
            </a:r>
            <a:r>
              <a:rPr lang="en-US" sz="778" spc="47" dirty="0">
                <a:solidFill>
                  <a:srgbClr val="001F5B"/>
                </a:solidFill>
                <a:latin typeface="Montserrat Classic"/>
              </a:rPr>
              <a:t>Kindly note that the SPA is an Adults only zone.</a:t>
            </a:r>
          </a:p>
          <a:p>
            <a:pPr>
              <a:lnSpc>
                <a:spcPts val="1230"/>
              </a:lnSpc>
            </a:pPr>
            <a:endParaRPr lang="en-US" sz="778" spc="47" dirty="0">
              <a:solidFill>
                <a:srgbClr val="001F5B"/>
              </a:solidFill>
              <a:latin typeface="Montserrat Classic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Safe Box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We recommend placing all your valuables inside your room safe, usage instructions are displayed on the safe box door</a:t>
            </a:r>
          </a:p>
          <a:p>
            <a:pPr>
              <a:lnSpc>
                <a:spcPts val="1299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Doctor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The clinic is open 24 hours, 7 days a week.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Doctors’ consultation at the clinic is available 24 </a:t>
            </a:r>
            <a:r>
              <a:rPr lang="en-US" sz="778" spc="47">
                <a:solidFill>
                  <a:srgbClr val="001F5B"/>
                </a:solidFill>
                <a:latin typeface="Montserrat"/>
              </a:rPr>
              <a:t>hours</a:t>
            </a:r>
            <a:r>
              <a:rPr lang="en-US" sz="778" spc="47" smtClean="0">
                <a:solidFill>
                  <a:srgbClr val="001F5B"/>
                </a:solidFill>
                <a:latin typeface="Montserrat"/>
              </a:rPr>
              <a:t>., 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299"/>
              </a:lnSpc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The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concierge can help you obtain any prescriptions you may require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843640" y="1145223"/>
            <a:ext cx="404693" cy="32225"/>
            <a:chOff x="0" y="0"/>
            <a:chExt cx="191389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28210" y="486022"/>
            <a:ext cx="2890062" cy="254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Dress Code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The dress code around the hotel’s public areas and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restaurants are smart casual; gentlemen are kindly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requested to wear long trousers. Singlets, pool attire, and slippers are not permitted in the restaurant during dinnertime</a:t>
            </a:r>
          </a:p>
          <a:p>
            <a:pPr>
              <a:lnSpc>
                <a:spcPts val="1393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en-US" sz="875" spc="53" dirty="0">
                <a:solidFill>
                  <a:srgbClr val="001F5B"/>
                </a:solidFill>
                <a:latin typeface="Montserrat Classic"/>
              </a:rPr>
              <a:t>Towel Cards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In case of loss, damage, or no return to the reception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upon checkout, US$ 15 will be charged to your bill</a:t>
            </a:r>
          </a:p>
          <a:p>
            <a:pPr>
              <a:lnSpc>
                <a:spcPts val="1299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* services with extra charge</a:t>
            </a: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All the above information is subject to prior confirmation.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0309" y="581272"/>
            <a:ext cx="2884427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en-US" sz="2192" spc="-61" dirty="0">
                <a:solidFill>
                  <a:srgbClr val="001F5B"/>
                </a:solidFill>
                <a:latin typeface="Montserrat Extra-Bold"/>
              </a:rPr>
              <a:t>ACTIVITIES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500" y="1012060"/>
            <a:ext cx="2657734" cy="216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Club dance at 10:00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Stretching at 10:30 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Darts at 11:00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Water ball at 11:15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Dance lesson at 11:30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Aqua Gym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at 12:00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Water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Volleyball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at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15:15 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err="1" smtClean="0">
                <a:solidFill>
                  <a:srgbClr val="001F5B"/>
                </a:solidFill>
                <a:latin typeface="Montserrat"/>
              </a:rPr>
              <a:t>Zumba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Dance at 15:30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Darts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at 15:45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Yoga at 16:00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Volleyball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at 16:00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Kids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Club daily from 10:00 to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13:00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&amp; from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14:00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to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17:00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80309" y="885812"/>
            <a:ext cx="404693" cy="32225"/>
            <a:chOff x="0" y="0"/>
            <a:chExt cx="1913890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80309" y="3778250"/>
            <a:ext cx="2884427" cy="83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endParaRPr lang="en-US" sz="1556" dirty="0" smtClean="0">
              <a:solidFill>
                <a:srgbClr val="8B724A"/>
              </a:solidFill>
              <a:latin typeface="Montserrat Classic"/>
            </a:endParaRPr>
          </a:p>
          <a:p>
            <a:pPr>
              <a:lnSpc>
                <a:spcPts val="2178"/>
              </a:lnSpc>
            </a:pPr>
            <a:r>
              <a:rPr lang="en-US" sz="1556" dirty="0" smtClean="0">
                <a:solidFill>
                  <a:srgbClr val="8B724A"/>
                </a:solidFill>
                <a:latin typeface="Montserrat Classic"/>
              </a:rPr>
              <a:t>NB</a:t>
            </a:r>
            <a:r>
              <a:rPr lang="en-US" sz="1556" dirty="0">
                <a:solidFill>
                  <a:srgbClr val="8B724A"/>
                </a:solidFill>
                <a:latin typeface="Montserrat Classic"/>
              </a:rPr>
              <a:t>:</a:t>
            </a:r>
          </a:p>
          <a:p>
            <a:pPr>
              <a:lnSpc>
                <a:spcPts val="1089"/>
              </a:lnSpc>
            </a:pPr>
            <a:r>
              <a:rPr lang="en-US" sz="778" dirty="0">
                <a:solidFill>
                  <a:srgbClr val="001F5B"/>
                </a:solidFill>
                <a:latin typeface="Montserrat"/>
              </a:rPr>
              <a:t>Other Beach Activities: Beach football, Beach Tennis, Tennis table &amp; Sunset Music.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9900" y="5016240"/>
            <a:ext cx="2884427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en-US" sz="2192" spc="-61" dirty="0">
                <a:solidFill>
                  <a:srgbClr val="001F5B"/>
                </a:solidFill>
                <a:latin typeface="Montserrat Extra-Bold"/>
              </a:rPr>
              <a:t>ENTERTAINMENT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7500" y="5473601"/>
            <a:ext cx="33528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Club Dance daily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at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20:00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Mini Disco at 20:30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Evening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Show at The Amphitheater Stage daily at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21:00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.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80309" y="5378450"/>
            <a:ext cx="404693" cy="32225"/>
            <a:chOff x="0" y="0"/>
            <a:chExt cx="1913890" cy="15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pic>
        <p:nvPicPr>
          <p:cNvPr id="18" name="Picture 1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8935" r="49382" b="76605"/>
          <a:stretch/>
        </p:blipFill>
        <p:spPr>
          <a:xfrm flipH="1">
            <a:off x="12700" y="6172199"/>
            <a:ext cx="5340012" cy="1568451"/>
          </a:xfrm>
          <a:prstGeom prst="rect">
            <a:avLst/>
          </a:prstGeom>
        </p:spPr>
      </p:pic>
      <p:sp>
        <p:nvSpPr>
          <p:cNvPr id="19" name="TextBox 12"/>
          <p:cNvSpPr txBox="1"/>
          <p:nvPr/>
        </p:nvSpPr>
        <p:spPr>
          <a:xfrm>
            <a:off x="317500" y="3216225"/>
            <a:ext cx="312419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endParaRPr lang="en-US" sz="778" b="1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Foam </a:t>
            </a:r>
            <a:r>
              <a:rPr lang="en-US" sz="778" b="1" spc="47" dirty="0">
                <a:solidFill>
                  <a:srgbClr val="001F5B"/>
                </a:solidFill>
                <a:latin typeface="Montserrat"/>
              </a:rPr>
              <a:t>Party at Beach 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Area  - </a:t>
            </a:r>
            <a:r>
              <a:rPr lang="en-US" sz="778" b="1" spc="47" dirty="0">
                <a:solidFill>
                  <a:srgbClr val="001F5B"/>
                </a:solidFill>
                <a:latin typeface="Montserrat"/>
              </a:rPr>
              <a:t>Every 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Friday  at 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15:00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en-US" sz="778" b="1" spc="47" dirty="0">
                <a:solidFill>
                  <a:srgbClr val="001F5B"/>
                </a:solidFill>
                <a:latin typeface="Montserrat"/>
              </a:rPr>
              <a:t>White Party at Terrace Bar Stage Every Sunday at 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20:00</a:t>
            </a:r>
            <a:endParaRPr lang="en-US" sz="778" b="1" spc="47" dirty="0">
              <a:solidFill>
                <a:srgbClr val="001F5B"/>
              </a:solidFill>
              <a:latin typeface="Montserra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87" y="6292850"/>
            <a:ext cx="2167313" cy="920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668</Words>
  <Application>Microsoft Office PowerPoint</Application>
  <PresentationFormat>Custom</PresentationFormat>
  <Paragraphs>120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Montserrat Classic Bold</vt:lpstr>
      <vt:lpstr>Montserrat Extra-Bold</vt:lpstr>
      <vt:lpstr>Montserrat Classic</vt:lpstr>
      <vt:lpstr>Montserrat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Inclusive Formula New Guidelines</dc:title>
  <dc:creator>G.M</dc:creator>
  <cp:lastModifiedBy>GR</cp:lastModifiedBy>
  <cp:revision>41</cp:revision>
  <cp:lastPrinted>2023-12-06T09:10:55Z</cp:lastPrinted>
  <dcterms:created xsi:type="dcterms:W3CDTF">2006-08-16T00:00:00Z</dcterms:created>
  <dcterms:modified xsi:type="dcterms:W3CDTF">2024-05-20T15:18:05Z</dcterms:modified>
  <dc:identifier>DAFhSc_0BDE</dc:identifier>
</cp:coreProperties>
</file>