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da Awad" initials="R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9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4D4E07-F666-4FDF-80E5-CFDDF5AA5CE7}" v="70" dt="2021-04-13T10:33:37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85" autoAdjust="0"/>
    <p:restoredTop sz="94774" autoAdjust="0"/>
  </p:normalViewPr>
  <p:slideViewPr>
    <p:cSldViewPr snapToGrid="0">
      <p:cViewPr varScale="1">
        <p:scale>
          <a:sx n="86" d="100"/>
          <a:sy n="86" d="100"/>
        </p:scale>
        <p:origin x="1698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0E0BA-E665-4B7C-B230-4C2F47702093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A4BE3-DD19-4C7F-961D-AF21D43A94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5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A4BE3-DD19-4C7F-961D-AF21D43A944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7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8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0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0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4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2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45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9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1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1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7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7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3178-BCE9-4FA3-8214-A7C18847EE02}" type="datetimeFigureOut">
              <a:rPr lang="en-US" smtClean="0"/>
              <a:t>26/08/2023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7662-C60F-4F07-B52D-3E7192E768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2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41701FF-F875-4137-A1C8-547559BE3E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67" y="141236"/>
            <a:ext cx="2069464" cy="53059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69770-A8B4-4777-89AC-3CD1D979CAF7}"/>
              </a:ext>
            </a:extLst>
          </p:cNvPr>
          <p:cNvCxnSpPr>
            <a:cxnSpLocks/>
          </p:cNvCxnSpPr>
          <p:nvPr/>
        </p:nvCxnSpPr>
        <p:spPr>
          <a:xfrm>
            <a:off x="2826069" y="1"/>
            <a:ext cx="0" cy="643542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6E256B1F-744C-4D72-AB41-2FF27F8EA83F}"/>
              </a:ext>
            </a:extLst>
          </p:cNvPr>
          <p:cNvSpPr/>
          <p:nvPr/>
        </p:nvSpPr>
        <p:spPr>
          <a:xfrm>
            <a:off x="121756" y="732763"/>
            <a:ext cx="250128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</a:rPr>
              <a:t>Jaz Mirabel Park &amp; Club  features 356 spacious and well-designed room with pool view, </a:t>
            </a:r>
          </a:p>
          <a:p>
            <a:pPr algn="ctr">
              <a:defRPr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</a:rPr>
              <a:t>Kindly Note that Check in Time at 14:00</a:t>
            </a:r>
          </a:p>
          <a:p>
            <a:pPr algn="ctr">
              <a:defRPr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</a:rPr>
              <a:t>Check Out Time at 12:00</a:t>
            </a:r>
          </a:p>
        </p:txBody>
      </p:sp>
      <p:graphicFrame>
        <p:nvGraphicFramePr>
          <p:cNvPr id="142" name="Table 78">
            <a:extLst>
              <a:ext uri="{FF2B5EF4-FFF2-40B4-BE49-F238E27FC236}">
                <a16:creationId xmlns:a16="http://schemas.microsoft.com/office/drawing/2014/main" id="{99E40BB7-8B84-4FB3-8CC5-C2243CAF9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599757"/>
              </p:ext>
            </p:extLst>
          </p:nvPr>
        </p:nvGraphicFramePr>
        <p:xfrm>
          <a:off x="2988024" y="581342"/>
          <a:ext cx="3778266" cy="1419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988">
                  <a:extLst>
                    <a:ext uri="{9D8B030D-6E8A-4147-A177-3AD203B41FA5}">
                      <a16:colId xmlns:a16="http://schemas.microsoft.com/office/drawing/2014/main" val="3064015445"/>
                    </a:ext>
                  </a:extLst>
                </a:gridCol>
                <a:gridCol w="1287863">
                  <a:extLst>
                    <a:ext uri="{9D8B030D-6E8A-4147-A177-3AD203B41FA5}">
                      <a16:colId xmlns:a16="http://schemas.microsoft.com/office/drawing/2014/main" val="2848717395"/>
                    </a:ext>
                  </a:extLst>
                </a:gridCol>
                <a:gridCol w="1259415">
                  <a:extLst>
                    <a:ext uri="{9D8B030D-6E8A-4147-A177-3AD203B41FA5}">
                      <a16:colId xmlns:a16="http://schemas.microsoft.com/office/drawing/2014/main" val="1895190321"/>
                    </a:ext>
                  </a:extLst>
                </a:gridCol>
              </a:tblGrid>
              <a:tr h="22066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u="sng" dirty="0">
                          <a:solidFill>
                            <a:schemeClr val="tx1"/>
                          </a:solidFill>
                        </a:rPr>
                        <a:t>La fattoria  Main Restaurant </a:t>
                      </a:r>
                    </a:p>
                    <a:p>
                      <a:pPr algn="ctr"/>
                      <a:endParaRPr lang="en-US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29420955"/>
                  </a:ext>
                </a:extLst>
              </a:tr>
              <a:tr h="37248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Breakfast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Lunch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Dinner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826511"/>
                  </a:ext>
                </a:extLst>
              </a:tr>
              <a:tr h="696277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07:00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10: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12:30 –15:00  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18:30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21:30 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35547"/>
                  </a:ext>
                </a:extLst>
              </a:tr>
            </a:tbl>
          </a:graphicData>
        </a:graphic>
      </p:graphicFrame>
      <p:graphicFrame>
        <p:nvGraphicFramePr>
          <p:cNvPr id="158" name="Table 78">
            <a:extLst>
              <a:ext uri="{FF2B5EF4-FFF2-40B4-BE49-F238E27FC236}">
                <a16:creationId xmlns:a16="http://schemas.microsoft.com/office/drawing/2014/main" id="{37310CCC-80A1-4C0C-A7C0-916E59EF3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039158"/>
              </p:ext>
            </p:extLst>
          </p:nvPr>
        </p:nvGraphicFramePr>
        <p:xfrm>
          <a:off x="2768944" y="3415321"/>
          <a:ext cx="3996923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488">
                  <a:extLst>
                    <a:ext uri="{9D8B030D-6E8A-4147-A177-3AD203B41FA5}">
                      <a16:colId xmlns:a16="http://schemas.microsoft.com/office/drawing/2014/main" val="3064015445"/>
                    </a:ext>
                  </a:extLst>
                </a:gridCol>
                <a:gridCol w="1592643">
                  <a:extLst>
                    <a:ext uri="{9D8B030D-6E8A-4147-A177-3AD203B41FA5}">
                      <a16:colId xmlns:a16="http://schemas.microsoft.com/office/drawing/2014/main" val="2848717395"/>
                    </a:ext>
                  </a:extLst>
                </a:gridCol>
                <a:gridCol w="1149792">
                  <a:extLst>
                    <a:ext uri="{9D8B030D-6E8A-4147-A177-3AD203B41FA5}">
                      <a16:colId xmlns:a16="http://schemas.microsoft.com/office/drawing/2014/main" val="1895190321"/>
                    </a:ext>
                  </a:extLst>
                </a:gridCol>
              </a:tblGrid>
              <a:tr h="595089">
                <a:tc gridSpan="3">
                  <a:txBody>
                    <a:bodyPr/>
                    <a:lstStyle/>
                    <a:p>
                      <a:pPr algn="ctr"/>
                      <a:endParaRPr lang="en-US" sz="12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1" u="sng" dirty="0" smtClean="0">
                          <a:solidFill>
                            <a:schemeClr val="tx1"/>
                          </a:solidFill>
                        </a:rPr>
                        <a:t>BARS</a:t>
                      </a:r>
                    </a:p>
                    <a:p>
                      <a:pPr algn="ctr"/>
                      <a:endParaRPr lang="ar-EG" sz="12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29420955"/>
                  </a:ext>
                </a:extLst>
              </a:tr>
              <a:tr h="322289"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en-US" sz="1100" u="sng" dirty="0">
                          <a:solidFill>
                            <a:schemeClr val="tx1"/>
                          </a:solidFill>
                        </a:rPr>
                        <a:t>Boudoir Bar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Lobby lounge</a:t>
                      </a:r>
                      <a:r>
                        <a:rPr lang="en-US" sz="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TEA</a:t>
                      </a:r>
                      <a:r>
                        <a:rPr lang="en-US" sz="11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TIME</a:t>
                      </a:r>
                      <a:endParaRPr 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24/7</a:t>
                      </a:r>
                    </a:p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17:00-18:00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826511"/>
                  </a:ext>
                </a:extLst>
              </a:tr>
              <a:tr h="136375"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en-US" sz="1100" u="sng" dirty="0">
                          <a:solidFill>
                            <a:schemeClr val="tx1"/>
                          </a:solidFill>
                        </a:rPr>
                        <a:t>Sunrise Bar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Pool</a:t>
                      </a:r>
                      <a:r>
                        <a:rPr lang="en-US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bar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10:00-19:00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239937"/>
                  </a:ext>
                </a:extLst>
              </a:tr>
              <a:tr h="136375"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endParaRPr lang="en-US" sz="1100" u="sng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65612"/>
                  </a:ext>
                </a:extLst>
              </a:tr>
              <a:tr h="136375"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en-US" sz="1100" u="sng" dirty="0">
                          <a:solidFill>
                            <a:schemeClr val="tx1"/>
                          </a:solidFill>
                        </a:rPr>
                        <a:t>Sand  Bar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Beach </a:t>
                      </a:r>
                      <a:r>
                        <a:rPr lang="en-US" sz="11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bar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10:00-19:00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879298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5F61C25-BEAA-43EE-907E-2FBF7B20BFA2}"/>
              </a:ext>
            </a:extLst>
          </p:cNvPr>
          <p:cNvCxnSpPr>
            <a:cxnSpLocks/>
          </p:cNvCxnSpPr>
          <p:nvPr/>
        </p:nvCxnSpPr>
        <p:spPr>
          <a:xfrm>
            <a:off x="6836987" y="1"/>
            <a:ext cx="0" cy="644927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78">
            <a:extLst>
              <a:ext uri="{FF2B5EF4-FFF2-40B4-BE49-F238E27FC236}">
                <a16:creationId xmlns:a16="http://schemas.microsoft.com/office/drawing/2014/main" id="{BC736874-C45C-42CF-A0A0-BF856425EE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469191"/>
              </p:ext>
            </p:extLst>
          </p:nvPr>
        </p:nvGraphicFramePr>
        <p:xfrm>
          <a:off x="2947105" y="266248"/>
          <a:ext cx="370699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990">
                  <a:extLst>
                    <a:ext uri="{9D8B030D-6E8A-4147-A177-3AD203B41FA5}">
                      <a16:colId xmlns:a16="http://schemas.microsoft.com/office/drawing/2014/main" val="3064015445"/>
                    </a:ext>
                  </a:extLst>
                </a:gridCol>
              </a:tblGrid>
              <a:tr h="1228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RESTAURANTS &amp; BARS</a:t>
                      </a:r>
                    </a:p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445399"/>
                  </a:ext>
                </a:extLst>
              </a:tr>
            </a:tbl>
          </a:graphicData>
        </a:graphic>
      </p:graphicFrame>
      <p:graphicFrame>
        <p:nvGraphicFramePr>
          <p:cNvPr id="20" name="Table 78">
            <a:extLst>
              <a:ext uri="{FF2B5EF4-FFF2-40B4-BE49-F238E27FC236}">
                <a16:creationId xmlns:a16="http://schemas.microsoft.com/office/drawing/2014/main" id="{59DDA140-43E9-42E3-8A94-390F91539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69398"/>
              </p:ext>
            </p:extLst>
          </p:nvPr>
        </p:nvGraphicFramePr>
        <p:xfrm>
          <a:off x="2924250" y="2056017"/>
          <a:ext cx="377439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727">
                  <a:extLst>
                    <a:ext uri="{9D8B030D-6E8A-4147-A177-3AD203B41FA5}">
                      <a16:colId xmlns:a16="http://schemas.microsoft.com/office/drawing/2014/main" val="3064015445"/>
                    </a:ext>
                  </a:extLst>
                </a:gridCol>
                <a:gridCol w="1286546">
                  <a:extLst>
                    <a:ext uri="{9D8B030D-6E8A-4147-A177-3AD203B41FA5}">
                      <a16:colId xmlns:a16="http://schemas.microsoft.com/office/drawing/2014/main" val="2848717395"/>
                    </a:ext>
                  </a:extLst>
                </a:gridCol>
                <a:gridCol w="1258125">
                  <a:extLst>
                    <a:ext uri="{9D8B030D-6E8A-4147-A177-3AD203B41FA5}">
                      <a16:colId xmlns:a16="http://schemas.microsoft.com/office/drawing/2014/main" val="1895190321"/>
                    </a:ext>
                  </a:extLst>
                </a:gridCol>
              </a:tblGrid>
              <a:tr h="31218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u="none" dirty="0">
                          <a:solidFill>
                            <a:schemeClr val="tx1"/>
                          </a:solidFill>
                        </a:rPr>
                        <a:t>À la carte Restaurants</a:t>
                      </a:r>
                      <a:br>
                        <a:rPr lang="en-US" sz="1300" u="none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300" b="1" u="sng" dirty="0">
                          <a:solidFill>
                            <a:schemeClr val="tx1"/>
                          </a:solidFill>
                        </a:rPr>
                        <a:t>At additional charges – Not Included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29420955"/>
                  </a:ext>
                </a:extLst>
              </a:tr>
              <a:tr h="1357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(Prior reservation is required through the touch screen at the lobby.)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003220"/>
                  </a:ext>
                </a:extLst>
              </a:tr>
              <a:tr h="86869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Sofra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Middle Eastern</a:t>
                      </a:r>
                    </a:p>
                    <a:p>
                      <a:pPr algn="ctr"/>
                      <a:r>
                        <a:rPr lang="en-US" sz="11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19:00 – 20:15</a:t>
                      </a:r>
                    </a:p>
                    <a:p>
                      <a:pPr algn="ctr"/>
                      <a:r>
                        <a:rPr lang="en-US" sz="11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20:30 –</a:t>
                      </a:r>
                      <a:r>
                        <a:rPr lang="en-US" sz="1100" b="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21:45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Every 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Makai Tukai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Asian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1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19:00 – 20:15</a:t>
                      </a:r>
                    </a:p>
                    <a:p>
                      <a:pPr algn="ctr"/>
                      <a:r>
                        <a:rPr lang="en-US" sz="11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20:30 –</a:t>
                      </a:r>
                      <a:r>
                        <a:rPr lang="en-US" sz="1100" b="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21:45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Every 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Nino’s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Italyan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19:00 – 20:15</a:t>
                      </a:r>
                    </a:p>
                    <a:p>
                      <a:pPr algn="ctr"/>
                      <a:r>
                        <a:rPr lang="en-US" sz="12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20:30 –</a:t>
                      </a:r>
                      <a:r>
                        <a:rPr lang="en-US" sz="1200" b="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21:45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Every day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826511"/>
                  </a:ext>
                </a:extLst>
              </a:tr>
              <a:tr h="149307">
                <a:tc>
                  <a:txBody>
                    <a:bodyPr/>
                    <a:lstStyle/>
                    <a:p>
                      <a:pPr algn="ctr"/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35547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3867FBBA-FA37-4A4E-9EAB-8CF01A5B7CAE}"/>
              </a:ext>
            </a:extLst>
          </p:cNvPr>
          <p:cNvSpPr/>
          <p:nvPr/>
        </p:nvSpPr>
        <p:spPr>
          <a:xfrm>
            <a:off x="-41565" y="6505907"/>
            <a:ext cx="9906000" cy="338238"/>
          </a:xfrm>
          <a:prstGeom prst="rect">
            <a:avLst/>
          </a:prstGeom>
          <a:solidFill>
            <a:srgbClr val="119187"/>
          </a:solidFill>
          <a:ln>
            <a:solidFill>
              <a:srgbClr val="1191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F28E146-7E41-4D23-9E28-B703B50675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750" y="6495465"/>
            <a:ext cx="967079" cy="3868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AB6239C5-885A-490C-9592-D0CD4AA5FAA8}"/>
              </a:ext>
            </a:extLst>
          </p:cNvPr>
          <p:cNvSpPr/>
          <p:nvPr/>
        </p:nvSpPr>
        <p:spPr>
          <a:xfrm>
            <a:off x="169650" y="6535695"/>
            <a:ext cx="13115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prstClr val="white"/>
                </a:solidFill>
                <a:latin typeface="Calibri" panose="020F0502020204030204"/>
              </a:rPr>
              <a:t>www.jazhotels.com</a:t>
            </a:r>
          </a:p>
        </p:txBody>
      </p:sp>
      <p:graphicFrame>
        <p:nvGraphicFramePr>
          <p:cNvPr id="29" name="Table 78">
            <a:extLst>
              <a:ext uri="{FF2B5EF4-FFF2-40B4-BE49-F238E27FC236}">
                <a16:creationId xmlns:a16="http://schemas.microsoft.com/office/drawing/2014/main" id="{AE247B85-DEF5-41FC-B3D4-765C4BE49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686864"/>
              </p:ext>
            </p:extLst>
          </p:nvPr>
        </p:nvGraphicFramePr>
        <p:xfrm>
          <a:off x="2988024" y="5174760"/>
          <a:ext cx="366607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939">
                  <a:extLst>
                    <a:ext uri="{9D8B030D-6E8A-4147-A177-3AD203B41FA5}">
                      <a16:colId xmlns:a16="http://schemas.microsoft.com/office/drawing/2014/main" val="3064015445"/>
                    </a:ext>
                  </a:extLst>
                </a:gridCol>
                <a:gridCol w="1473978">
                  <a:extLst>
                    <a:ext uri="{9D8B030D-6E8A-4147-A177-3AD203B41FA5}">
                      <a16:colId xmlns:a16="http://schemas.microsoft.com/office/drawing/2014/main" val="2848717395"/>
                    </a:ext>
                  </a:extLst>
                </a:gridCol>
                <a:gridCol w="1092155">
                  <a:extLst>
                    <a:ext uri="{9D8B030D-6E8A-4147-A177-3AD203B41FA5}">
                      <a16:colId xmlns:a16="http://schemas.microsoft.com/office/drawing/2014/main" val="1895190321"/>
                    </a:ext>
                  </a:extLst>
                </a:gridCol>
              </a:tblGrid>
              <a:tr h="15515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SNACKS</a:t>
                      </a:r>
                      <a:endParaRPr lang="en-US" sz="1200" b="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29420955"/>
                  </a:ext>
                </a:extLst>
              </a:tr>
              <a:tr h="711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lang="en-US" sz="1100" b="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US" sz="1100" b="0" u="sng" dirty="0">
                          <a:solidFill>
                            <a:schemeClr val="tx1"/>
                          </a:solidFill>
                          <a:latin typeface="+mn-lt"/>
                        </a:rPr>
                        <a:t>Oasis Bar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US" sz="1100" b="0" u="sng" dirty="0">
                          <a:solidFill>
                            <a:schemeClr val="tx1"/>
                          </a:solidFill>
                          <a:latin typeface="+mn-lt"/>
                        </a:rPr>
                        <a:t>Waves bar 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Pool bar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Beach Bar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13:00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19:00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13:00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17:00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219060"/>
                  </a:ext>
                </a:extLst>
              </a:tr>
              <a:tr h="142229"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r>
                        <a:rPr lang="en-US" sz="1100" b="0" u="sng" dirty="0">
                          <a:solidFill>
                            <a:schemeClr val="tx1"/>
                          </a:solidFill>
                          <a:latin typeface="+mn-lt"/>
                        </a:rPr>
                        <a:t>Late breakfast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Oasis Bar,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10:00 - 12:00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826511"/>
                  </a:ext>
                </a:extLst>
              </a:tr>
              <a:tr h="142229"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endParaRPr lang="en-US" sz="1100" b="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861880"/>
                  </a:ext>
                </a:extLst>
              </a:tr>
              <a:tr h="142229">
                <a:tc>
                  <a:txBody>
                    <a:bodyPr/>
                    <a:lstStyle/>
                    <a:p>
                      <a:pPr marL="0" indent="0" algn="ctr">
                        <a:buFont typeface="Calibri" panose="020F0502020204030204" pitchFamily="34" charset="0"/>
                        <a:buNone/>
                      </a:pPr>
                      <a:endParaRPr lang="en-US" sz="11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77412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45292F4-4832-40C9-B7A4-3A3837A8F5F2}"/>
              </a:ext>
            </a:extLst>
          </p:cNvPr>
          <p:cNvSpPr/>
          <p:nvPr/>
        </p:nvSpPr>
        <p:spPr>
          <a:xfrm>
            <a:off x="3050131" y="524257"/>
            <a:ext cx="3551838" cy="1465926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DF17E38-6470-405C-BCB4-A7F89722BB44}"/>
              </a:ext>
            </a:extLst>
          </p:cNvPr>
          <p:cNvSpPr txBox="1"/>
          <p:nvPr/>
        </p:nvSpPr>
        <p:spPr>
          <a:xfrm>
            <a:off x="6895550" y="2970970"/>
            <a:ext cx="2921279" cy="2620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IMPORTANT TO KNOW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Beach towels are stored in the room and changed daily at 18:00. Please note, you will be charged for a lost towel.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Cash payments are not accepted anywhere except the shops. Extras to be charged to room bill.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drinks are served in glasses.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Touching, walking, or standing on corals breaks and kills them! 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refill your mini-bar, please contact reception by calling 0.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Portable Music speakers are not permitted in public areas.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D53DA4-8CA0-4DDA-88DA-3CB652236995}"/>
              </a:ext>
            </a:extLst>
          </p:cNvPr>
          <p:cNvSpPr txBox="1"/>
          <p:nvPr/>
        </p:nvSpPr>
        <p:spPr>
          <a:xfrm>
            <a:off x="120240" y="1526955"/>
            <a:ext cx="2681588" cy="5175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PAID SERVICES (even with all-inclusive):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Minibar Items and snacks in the room.</a:t>
            </a:r>
            <a:endParaRPr lang="ar-EG" sz="14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Beach towels to be changed Daily in your room 18:00 to1</a:t>
            </a:r>
            <a:r>
              <a:rPr lang="ar-SA" sz="1400" b="1" u="sng" dirty="0">
                <a:latin typeface="Calibri" panose="020F0502020204030204" pitchFamily="34" charset="0"/>
                <a:ea typeface="Calibri" panose="020F0502020204030204" pitchFamily="34" charset="0"/>
              </a:rPr>
              <a:t>9</a:t>
            </a: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:00</a:t>
            </a:r>
            <a:r>
              <a:rPr lang="ar-EG" sz="1400" b="1" u="sng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will be charged for a lost towel</a:t>
            </a:r>
            <a:endParaRPr lang="en-US" sz="1400" b="1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Room Service (Food and drinks)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Premium Alcoholic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everages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bottled drinks &amp; Fresh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uices.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Turkish Coffee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Shuttle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 (prior reservation required)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Babysitter (prior reservation required)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 sports &amp; diving center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Late check-out, please contact our reception desk for availability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Clinic</a:t>
            </a:r>
            <a:r>
              <a:rPr lang="ar-EG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Billiard</a:t>
            </a:r>
            <a:r>
              <a:rPr lang="ar-EG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Laundry</a:t>
            </a:r>
            <a:r>
              <a:rPr lang="ar-EG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Rental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Mividaspa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Sauna, Steam room and Jacuzzi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Express Hammam (Additional charge)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kinds of massages and body treatments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daily: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</a:t>
            </a:r>
            <a:r>
              <a:rPr lang="en-US" sz="1100" dirty="0"/>
              <a:t> –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19:00 Only 16+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Mividaspa Beauty Salon</a:t>
            </a:r>
          </a:p>
          <a:p>
            <a:pPr>
              <a:lnSpc>
                <a:spcPct val="107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kinds of beauty services for ladies, men and children.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daily: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</a:t>
            </a:r>
            <a:r>
              <a:rPr lang="en-US" sz="1100" dirty="0"/>
              <a:t> –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19:00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6F5D8C-5381-4F6A-9BEF-97158C98EF7E}"/>
              </a:ext>
            </a:extLst>
          </p:cNvPr>
          <p:cNvSpPr/>
          <p:nvPr/>
        </p:nvSpPr>
        <p:spPr>
          <a:xfrm>
            <a:off x="59791" y="5102162"/>
            <a:ext cx="2650591" cy="772858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990792" y="96409"/>
            <a:ext cx="2781874" cy="2705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FREE OF CHARGE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Wireless Internet A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ccess–Public area</a:t>
            </a: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Gym. Available daily: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08:00</a:t>
            </a:r>
            <a:r>
              <a:rPr lang="en-US" sz="1100" dirty="0"/>
              <a:t> –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19:00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tennis	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Daily sport activities	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Beach-volley, mini-football and darts	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Tennis courts (Floodlight is against extra charge)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Water slides. Available at:</a:t>
            </a:r>
          </a:p>
          <a:p>
            <a:pPr lvl="1">
              <a:lnSpc>
                <a:spcPct val="107000"/>
              </a:lnSpc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</a:t>
            </a:r>
            <a:r>
              <a:rPr lang="en-US" sz="1100" dirty="0"/>
              <a:t> –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12:30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&amp;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14:00</a:t>
            </a:r>
            <a:r>
              <a:rPr lang="en-US" sz="1100" dirty="0"/>
              <a:t> –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18:00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ATM cash withdrawal &amp; exchange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Kids activities:</a:t>
            </a:r>
          </a:p>
          <a:p>
            <a:pPr algn="ctr">
              <a:lnSpc>
                <a:spcPct val="107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Jazzy Kids club accepts kids from 4 till 12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y.o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daily: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</a:t>
            </a:r>
            <a:r>
              <a:rPr lang="en-US" sz="1100" dirty="0"/>
              <a:t> –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13:00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&amp;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14:00</a:t>
            </a:r>
            <a:r>
              <a:rPr lang="en-US" sz="1100" dirty="0"/>
              <a:t> –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17:00;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45292F4-4832-40C9-B7A4-3A3837A8F5F2}"/>
              </a:ext>
            </a:extLst>
          </p:cNvPr>
          <p:cNvSpPr/>
          <p:nvPr/>
        </p:nvSpPr>
        <p:spPr>
          <a:xfrm>
            <a:off x="3042931" y="2083625"/>
            <a:ext cx="3540020" cy="1648791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45292F4-4832-40C9-B7A4-3A3837A8F5F2}"/>
              </a:ext>
            </a:extLst>
          </p:cNvPr>
          <p:cNvSpPr/>
          <p:nvPr/>
        </p:nvSpPr>
        <p:spPr>
          <a:xfrm>
            <a:off x="3050131" y="3840479"/>
            <a:ext cx="3540020" cy="126168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45292F4-4832-40C9-B7A4-3A3837A8F5F2}"/>
              </a:ext>
            </a:extLst>
          </p:cNvPr>
          <p:cNvSpPr/>
          <p:nvPr/>
        </p:nvSpPr>
        <p:spPr>
          <a:xfrm>
            <a:off x="3042931" y="5174760"/>
            <a:ext cx="3540020" cy="1331147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60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3620</TotalTime>
  <Words>382</Words>
  <Application>Microsoft Office PowerPoint</Application>
  <PresentationFormat>A4 Paper (210x297 mm)</PresentationFormat>
  <Paragraphs>94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Reda Awad</dc:creator>
  <cp:lastModifiedBy>RECP08</cp:lastModifiedBy>
  <cp:revision>254</cp:revision>
  <cp:lastPrinted>2023-08-22T03:37:44Z</cp:lastPrinted>
  <dcterms:created xsi:type="dcterms:W3CDTF">2020-03-09T13:41:59Z</dcterms:created>
  <dcterms:modified xsi:type="dcterms:W3CDTF">2023-08-26T10:43:56Z</dcterms:modified>
</cp:coreProperties>
</file>