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DM Palms" initials="RP" lastIdx="0" clrIdx="0">
    <p:extLst>
      <p:ext uri="{19B8F6BF-5375-455C-9EA6-DF929625EA0E}">
        <p15:presenceInfo xmlns:p15="http://schemas.microsoft.com/office/powerpoint/2012/main" userId="S-1-5-21-2311516317-3407035254-2399795819-11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1FDE-1C2B-49FE-B9D5-B6F0EE8751B3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E54A2-5C12-42F3-8A82-AF8C8FE49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3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4A2-5C12-42F3-8A82-AF8C8FE49B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3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7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6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1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4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0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1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9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4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9B380-B728-4C47-BCFA-3500690BC360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FCCD8-ACE0-4A73-AE73-94F367369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60" y="19772"/>
            <a:ext cx="11603419" cy="68382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40554" y="664258"/>
            <a:ext cx="420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90133" y="2190038"/>
            <a:ext cx="212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26274" y="184751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5647" y="414048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0604" y="34795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20391" y="409762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54061" y="367881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48056" y="416409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7229" y="243509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1845" y="4056844"/>
            <a:ext cx="301011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5- </a:t>
            </a:r>
            <a:r>
              <a:rPr lang="en-US" dirty="0" err="1">
                <a:solidFill>
                  <a:schemeClr val="bg1"/>
                </a:solidFill>
              </a:rPr>
              <a:t>Manzar</a:t>
            </a:r>
            <a:r>
              <a:rPr lang="en-US" dirty="0">
                <a:solidFill>
                  <a:schemeClr val="bg1"/>
                </a:solidFill>
              </a:rPr>
              <a:t> Luong Bar  2</a:t>
            </a:r>
            <a:r>
              <a:rPr lang="en-US" baseline="30000" dirty="0">
                <a:solidFill>
                  <a:schemeClr val="bg1"/>
                </a:solidFill>
              </a:rPr>
              <a:t>nd</a:t>
            </a:r>
            <a:r>
              <a:rPr lang="en-US" dirty="0">
                <a:solidFill>
                  <a:schemeClr val="bg1"/>
                </a:solidFill>
              </a:rPr>
              <a:t> floor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6- </a:t>
            </a:r>
            <a:r>
              <a:rPr lang="en-US" dirty="0">
                <a:solidFill>
                  <a:schemeClr val="bg1"/>
                </a:solidFill>
              </a:rPr>
              <a:t>Al </a:t>
            </a:r>
            <a:r>
              <a:rPr lang="en-US" dirty="0" err="1">
                <a:solidFill>
                  <a:schemeClr val="bg1"/>
                </a:solidFill>
              </a:rPr>
              <a:t>gezira</a:t>
            </a:r>
            <a:r>
              <a:rPr lang="en-US" dirty="0">
                <a:solidFill>
                  <a:schemeClr val="bg1"/>
                </a:solidFill>
              </a:rPr>
              <a:t> Snacks Bar </a:t>
            </a:r>
          </a:p>
          <a:p>
            <a:r>
              <a:rPr lang="en-US" dirty="0">
                <a:solidFill>
                  <a:schemeClr val="bg1"/>
                </a:solidFill>
              </a:rPr>
              <a:t>7-Active swimming Pool </a:t>
            </a:r>
          </a:p>
          <a:p>
            <a:r>
              <a:rPr lang="en-US" dirty="0">
                <a:solidFill>
                  <a:schemeClr val="bg1"/>
                </a:solidFill>
              </a:rPr>
              <a:t>8-   Coco Pool Bar</a:t>
            </a:r>
          </a:p>
          <a:p>
            <a:r>
              <a:rPr lang="en-US" dirty="0">
                <a:solidFill>
                  <a:schemeClr val="bg1"/>
                </a:solidFill>
              </a:rPr>
              <a:t>9- Kids Play </a:t>
            </a:r>
            <a:r>
              <a:rPr lang="en-US" dirty="0" smtClean="0">
                <a:solidFill>
                  <a:schemeClr val="bg1"/>
                </a:solidFill>
              </a:rPr>
              <a:t>ground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8856" y="928787"/>
            <a:ext cx="1016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B1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1101-1124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47421" y="744121"/>
            <a:ext cx="1114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B2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1201-1224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60858" y="884455"/>
            <a:ext cx="859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B3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1301-1324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22729" y="1533092"/>
            <a:ext cx="913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B4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1401-1424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44613" y="2463732"/>
            <a:ext cx="859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B5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1501-1522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7621" y="3029455"/>
            <a:ext cx="859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B6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1601-1624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74766" y="2078351"/>
            <a:ext cx="859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B7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1701-1724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03842" y="24637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88573" y="2078351"/>
            <a:ext cx="859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B8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1801-1824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279082" y="3029500"/>
            <a:ext cx="859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B9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1901-1922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08847" y="4602148"/>
            <a:ext cx="859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B10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2001-2022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6234" y="4097622"/>
            <a:ext cx="37126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1- </a:t>
            </a:r>
            <a:r>
              <a:rPr lang="en-US" dirty="0" smtClean="0">
                <a:solidFill>
                  <a:schemeClr val="bg1"/>
                </a:solidFill>
              </a:rPr>
              <a:t>Lobby Reception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2- Relaxing swimming Pool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3- Coco Pool Bar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4- Shams main </a:t>
            </a:r>
            <a:r>
              <a:rPr lang="en-US" dirty="0" smtClean="0">
                <a:solidFill>
                  <a:schemeClr val="bg1"/>
                </a:solidFill>
              </a:rPr>
              <a:t>Restaurant ground floor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69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RDM Palms</dc:creator>
  <cp:lastModifiedBy>GR Palms</cp:lastModifiedBy>
  <cp:revision>11</cp:revision>
  <cp:lastPrinted>2023-01-30T14:11:04Z</cp:lastPrinted>
  <dcterms:created xsi:type="dcterms:W3CDTF">2018-01-18T10:17:15Z</dcterms:created>
  <dcterms:modified xsi:type="dcterms:W3CDTF">2023-01-30T14:21:06Z</dcterms:modified>
</cp:coreProperties>
</file>