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906000" cy="6858000" type="A4"/>
  <p:notesSz cx="9942513" cy="68103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66" y="4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8422" cy="340519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32367" y="0"/>
            <a:ext cx="4308422" cy="340519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FF32B142-EC5F-4FD5-B5B7-D73D28AE9B91}" type="datetimeFigureOut">
              <a:rPr lang="en-US" smtClean="0"/>
              <a:pPr/>
              <a:t>15/03/2020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25788" y="511175"/>
            <a:ext cx="3690937" cy="25542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4252" y="3234929"/>
            <a:ext cx="7954010" cy="3064669"/>
          </a:xfrm>
          <a:prstGeom prst="rect">
            <a:avLst/>
          </a:prstGeom>
        </p:spPr>
        <p:txBody>
          <a:bodyPr vert="horz" lIns="91431" tIns="45715" rIns="91431" bIns="4571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468280"/>
            <a:ext cx="4308422" cy="340519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32367" y="6468280"/>
            <a:ext cx="4308422" cy="340519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735144A5-532F-4C4D-8958-4666E1DC86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963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144A5-532F-4C4D-8958-4666E1DC86A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92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6516A-9E67-4B64-9B72-739155FD33F2}" type="datetimeFigureOut">
              <a:rPr lang="en-US" smtClean="0"/>
              <a:pPr/>
              <a:t>15/03/2020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ED577-5D05-41BD-AD50-5440A63612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6516A-9E67-4B64-9B72-739155FD33F2}" type="datetimeFigureOut">
              <a:rPr lang="en-US" smtClean="0"/>
              <a:pPr/>
              <a:t>15/03/2020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ED577-5D05-41BD-AD50-5440A63612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6516A-9E67-4B64-9B72-739155FD33F2}" type="datetimeFigureOut">
              <a:rPr lang="en-US" smtClean="0"/>
              <a:pPr/>
              <a:t>15/03/2020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ED577-5D05-41BD-AD50-5440A63612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6516A-9E67-4B64-9B72-739155FD33F2}" type="datetimeFigureOut">
              <a:rPr lang="en-US" smtClean="0"/>
              <a:pPr/>
              <a:t>15/03/2020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ED577-5D05-41BD-AD50-5440A63612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6516A-9E67-4B64-9B72-739155FD33F2}" type="datetimeFigureOut">
              <a:rPr lang="en-US" smtClean="0"/>
              <a:pPr/>
              <a:t>15/03/2020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ED577-5D05-41BD-AD50-5440A63612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6516A-9E67-4B64-9B72-739155FD33F2}" type="datetimeFigureOut">
              <a:rPr lang="en-US" smtClean="0"/>
              <a:pPr/>
              <a:t>15/03/2020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ED577-5D05-41BD-AD50-5440A63612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6516A-9E67-4B64-9B72-739155FD33F2}" type="datetimeFigureOut">
              <a:rPr lang="en-US" smtClean="0"/>
              <a:pPr/>
              <a:t>15/03/2020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ED577-5D05-41BD-AD50-5440A63612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6516A-9E67-4B64-9B72-739155FD33F2}" type="datetimeFigureOut">
              <a:rPr lang="en-US" smtClean="0"/>
              <a:pPr/>
              <a:t>15/03/2020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ED577-5D05-41BD-AD50-5440A63612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6516A-9E67-4B64-9B72-739155FD33F2}" type="datetimeFigureOut">
              <a:rPr lang="en-US" smtClean="0"/>
              <a:pPr/>
              <a:t>15/03/2020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ED577-5D05-41BD-AD50-5440A63612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6516A-9E67-4B64-9B72-739155FD33F2}" type="datetimeFigureOut">
              <a:rPr lang="en-US" smtClean="0"/>
              <a:pPr/>
              <a:t>15/03/2020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ED577-5D05-41BD-AD50-5440A63612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6516A-9E67-4B64-9B72-739155FD33F2}" type="datetimeFigureOut">
              <a:rPr lang="en-US" smtClean="0"/>
              <a:pPr/>
              <a:t>15/03/2020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ED577-5D05-41BD-AD50-5440A63612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56516A-9E67-4B64-9B72-739155FD33F2}" type="datetimeFigureOut">
              <a:rPr lang="en-US" smtClean="0"/>
              <a:pPr/>
              <a:t>15/03/2020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ED577-5D05-41BD-AD50-5440A63612F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berotel Makadi beac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877824"/>
            <a:ext cx="9906000" cy="5218176"/>
          </a:xfrm>
          <a:prstGeom prst="rect">
            <a:avLst/>
          </a:prstGeom>
        </p:spPr>
      </p:pic>
      <p:pic>
        <p:nvPicPr>
          <p:cNvPr id="5" name="Picture 4" descr="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31419" y="76200"/>
            <a:ext cx="1678781" cy="6023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67000" y="1521023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 Black" pitchFamily="34" charset="0"/>
              </a:rPr>
              <a:t>1</a:t>
            </a:r>
            <a:endParaRPr lang="en-US" sz="1400" dirty="0"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2362200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 Black" pitchFamily="34" charset="0"/>
              </a:rPr>
              <a:t>2</a:t>
            </a:r>
            <a:endParaRPr lang="en-US" sz="1400" dirty="0"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308" y="3581400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 Black" pitchFamily="34" charset="0"/>
              </a:rPr>
              <a:t>3</a:t>
            </a:r>
            <a:endParaRPr lang="en-US" sz="1400" dirty="0"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95508" y="3654623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 Black" pitchFamily="34" charset="0"/>
              </a:rPr>
              <a:t>4</a:t>
            </a:r>
            <a:endParaRPr lang="en-US" sz="1400" dirty="0"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29108" y="3883223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 Black" pitchFamily="34" charset="0"/>
              </a:rPr>
              <a:t>5</a:t>
            </a:r>
            <a:endParaRPr lang="en-US" sz="1400" dirty="0"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10308" y="3502223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 Black" pitchFamily="34" charset="0"/>
              </a:rPr>
              <a:t>6</a:t>
            </a:r>
            <a:endParaRPr lang="en-US" sz="1400" dirty="0"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05416" y="2593875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 Black" pitchFamily="34" charset="0"/>
              </a:rPr>
              <a:t>7</a:t>
            </a:r>
            <a:endParaRPr lang="en-US" sz="1400" dirty="0">
              <a:latin typeface="Arial Black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67600" y="2081311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 Black" pitchFamily="34" charset="0"/>
              </a:rPr>
              <a:t>8</a:t>
            </a:r>
            <a:endParaRPr lang="en-US" sz="1400" dirty="0">
              <a:latin typeface="Arial Black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067708" y="3200400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 Black" pitchFamily="34" charset="0"/>
              </a:rPr>
              <a:t>9</a:t>
            </a:r>
            <a:endParaRPr lang="en-US" sz="1400" dirty="0">
              <a:latin typeface="Arial Black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76508" y="2133600"/>
            <a:ext cx="3241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 Black" pitchFamily="34" charset="0"/>
              </a:rPr>
              <a:t>A</a:t>
            </a:r>
            <a:endParaRPr lang="en-US" sz="1400" dirty="0">
              <a:latin typeface="Arial Black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73354" y="3159287"/>
            <a:ext cx="3241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 Black" pitchFamily="34" charset="0"/>
              </a:rPr>
              <a:t>B</a:t>
            </a:r>
            <a:endParaRPr lang="en-US" sz="1400" dirty="0">
              <a:latin typeface="Arial Black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29000" y="1749623"/>
            <a:ext cx="3241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 Black" pitchFamily="34" charset="0"/>
              </a:rPr>
              <a:t>C</a:t>
            </a:r>
            <a:endParaRPr lang="en-US" sz="1400" dirty="0">
              <a:latin typeface="Arial Black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72984" y="4463814"/>
            <a:ext cx="3241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 Black" pitchFamily="34" charset="0"/>
              </a:rPr>
              <a:t>D</a:t>
            </a:r>
            <a:endParaRPr lang="en-US" sz="1400" dirty="0">
              <a:latin typeface="Arial Black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6096000"/>
            <a:ext cx="410073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 Black" pitchFamily="34" charset="0"/>
              </a:rPr>
              <a:t>Numbers 1 – 9 </a:t>
            </a:r>
            <a:r>
              <a:rPr lang="en-US" sz="1400" dirty="0" smtClean="0">
                <a:latin typeface="Arial Black" pitchFamily="34" charset="0"/>
                <a:sym typeface="Wingdings" pitchFamily="2" charset="2"/>
              </a:rPr>
              <a:t> numbers of the groups</a:t>
            </a:r>
          </a:p>
          <a:p>
            <a:r>
              <a:rPr lang="en-US" sz="1400" dirty="0" smtClean="0">
                <a:latin typeface="Arial Black" pitchFamily="34" charset="0"/>
                <a:sym typeface="Wingdings" pitchFamily="2" charset="2"/>
              </a:rPr>
              <a:t>A  </a:t>
            </a:r>
            <a:r>
              <a:rPr lang="en-US" sz="1400" dirty="0" err="1" smtClean="0">
                <a:latin typeface="Arial Black" pitchFamily="34" charset="0"/>
                <a:sym typeface="Wingdings" pitchFamily="2" charset="2"/>
              </a:rPr>
              <a:t>Mainrestaurant</a:t>
            </a:r>
            <a:r>
              <a:rPr lang="en-US" sz="1400" dirty="0" smtClean="0">
                <a:latin typeface="Arial Black" pitchFamily="34" charset="0"/>
                <a:sym typeface="Wingdings" pitchFamily="2" charset="2"/>
              </a:rPr>
              <a:t> El </a:t>
            </a:r>
            <a:r>
              <a:rPr lang="en-US" sz="1400" dirty="0" err="1" smtClean="0">
                <a:latin typeface="Arial Black" pitchFamily="34" charset="0"/>
                <a:sym typeface="Wingdings" pitchFamily="2" charset="2"/>
              </a:rPr>
              <a:t>Sayadeia</a:t>
            </a:r>
            <a:endParaRPr lang="en-US" sz="1400" dirty="0" smtClean="0">
              <a:latin typeface="Arial Black" pitchFamily="34" charset="0"/>
              <a:sym typeface="Wingdings" pitchFamily="2" charset="2"/>
            </a:endParaRPr>
          </a:p>
          <a:p>
            <a:r>
              <a:rPr lang="en-US" sz="1400" dirty="0" smtClean="0">
                <a:latin typeface="Arial Black" pitchFamily="34" charset="0"/>
                <a:sym typeface="Wingdings" pitchFamily="2" charset="2"/>
              </a:rPr>
              <a:t>B  </a:t>
            </a:r>
            <a:r>
              <a:rPr lang="en-US" sz="1400" dirty="0" err="1" smtClean="0">
                <a:latin typeface="Arial Black" pitchFamily="34" charset="0"/>
                <a:sym typeface="Wingdings" pitchFamily="2" charset="2"/>
              </a:rPr>
              <a:t>Poolrestaurant</a:t>
            </a:r>
            <a:r>
              <a:rPr lang="en-US" sz="1400" dirty="0" smtClean="0">
                <a:latin typeface="Arial Black" pitchFamily="34" charset="0"/>
                <a:sym typeface="Wingdings" pitchFamily="2" charset="2"/>
              </a:rPr>
              <a:t> </a:t>
            </a:r>
            <a:r>
              <a:rPr lang="en-US" sz="1400" dirty="0" err="1" smtClean="0">
                <a:latin typeface="Arial Black" pitchFamily="34" charset="0"/>
                <a:sym typeface="Wingdings" pitchFamily="2" charset="2"/>
              </a:rPr>
              <a:t>Terrasina</a:t>
            </a:r>
            <a:endParaRPr lang="en-US" sz="1400" dirty="0">
              <a:latin typeface="Arial Black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62400" y="6096000"/>
            <a:ext cx="603113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 Black" pitchFamily="34" charset="0"/>
              </a:rPr>
              <a:t>C </a:t>
            </a:r>
            <a:r>
              <a:rPr lang="en-US" sz="1400" dirty="0" smtClean="0">
                <a:latin typeface="Arial Black" pitchFamily="34" charset="0"/>
                <a:sym typeface="Wingdings" pitchFamily="2" charset="2"/>
              </a:rPr>
              <a:t> Tower &amp; Oriental Restaurant Arabesque</a:t>
            </a:r>
          </a:p>
          <a:p>
            <a:r>
              <a:rPr lang="en-US" sz="1400" dirty="0" smtClean="0">
                <a:latin typeface="Arial Black" pitchFamily="34" charset="0"/>
                <a:sym typeface="Wingdings" pitchFamily="2" charset="2"/>
              </a:rPr>
              <a:t>D  </a:t>
            </a:r>
            <a:r>
              <a:rPr lang="en-US" sz="1400" dirty="0" err="1" smtClean="0">
                <a:latin typeface="Arial Black" pitchFamily="34" charset="0"/>
                <a:sym typeface="Wingdings" pitchFamily="2" charset="2"/>
              </a:rPr>
              <a:t>Beachrestaurant</a:t>
            </a:r>
            <a:endParaRPr lang="en-US" sz="1400" dirty="0" smtClean="0">
              <a:latin typeface="Arial Black" pitchFamily="34" charset="0"/>
              <a:sym typeface="Wingdings" pitchFamily="2" charset="2"/>
            </a:endParaRPr>
          </a:p>
          <a:p>
            <a:r>
              <a:rPr lang="en-US" sz="1400" dirty="0" smtClean="0">
                <a:latin typeface="Arial Black" pitchFamily="34" charset="0"/>
                <a:sym typeface="Wingdings" pitchFamily="2" charset="2"/>
              </a:rPr>
              <a:t>E  Beach of </a:t>
            </a:r>
            <a:r>
              <a:rPr lang="en-US" sz="1400" dirty="0" err="1" smtClean="0">
                <a:latin typeface="Arial Black" pitchFamily="34" charset="0"/>
                <a:sym typeface="Wingdings" pitchFamily="2" charset="2"/>
              </a:rPr>
              <a:t>Iberotel</a:t>
            </a:r>
            <a:r>
              <a:rPr lang="en-US" sz="1400" dirty="0" smtClean="0">
                <a:latin typeface="Arial Black" pitchFamily="34" charset="0"/>
                <a:sym typeface="Wingdings" pitchFamily="2" charset="2"/>
              </a:rPr>
              <a:t> Makadi Beach (beige/white umbrella)</a:t>
            </a:r>
          </a:p>
          <a:p>
            <a:endParaRPr lang="en-US" sz="1400" dirty="0">
              <a:latin typeface="Arial Black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09800" y="5788223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 Black" pitchFamily="34" charset="0"/>
              </a:rPr>
              <a:t>E</a:t>
            </a:r>
          </a:p>
        </p:txBody>
      </p:sp>
      <p:pic>
        <p:nvPicPr>
          <p:cNvPr id="22" name="Picture 2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235" y="0"/>
            <a:ext cx="1904365" cy="80162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54</Words>
  <Application>Microsoft Office PowerPoint</Application>
  <PresentationFormat>A4 Paper (210x297 mm)</PresentationFormat>
  <Paragraphs>21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Wingdings</vt:lpstr>
      <vt:lpstr>Office Theme</vt:lpstr>
      <vt:lpstr>PowerPoint Presentation</vt:lpstr>
    </vt:vector>
  </TitlesOfParts>
  <Company>IT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mandy.merks</dc:creator>
  <cp:lastModifiedBy>Guest Relation Beach</cp:lastModifiedBy>
  <cp:revision>12</cp:revision>
  <cp:lastPrinted>2020-02-13T15:46:24Z</cp:lastPrinted>
  <dcterms:created xsi:type="dcterms:W3CDTF">2016-06-10T09:21:24Z</dcterms:created>
  <dcterms:modified xsi:type="dcterms:W3CDTF">2020-03-15T07:12:01Z</dcterms:modified>
</cp:coreProperties>
</file>